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Trendify Group - Investor Pitch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Revolutionizing E-commerce, AI, and Digital Payments in Africa</a:t>
            </a:r>
          </a:p>
          <a:p>
            <a:r>
              <a:t>Presented by: Sam Njuguna – CEO, Trendify KE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Market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Africa’s e-commerce market projected to exceed $75B by 2028.</a:t>
            </a:r>
          </a:p>
          <a:p>
            <a:r>
              <a:t>• AI adoption growing at 35% annually.</a:t>
            </a:r>
          </a:p>
          <a:p>
            <a:r>
              <a:t>• Digital payments process over $600B annually.</a:t>
            </a:r>
          </a:p>
          <a:p>
            <a:r>
              <a:t>• Trendify is the only fully integrated E-commerce + AI + Fintech platform in Kenya.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Trendify?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Trendify Marketplace: AI-powered multi-vendor platform.</a:t>
            </a:r>
          </a:p>
          <a:p>
            <a:r>
              <a:t>• Tiff AI Chatbot: Automates customer engagement and order tracking.</a:t>
            </a:r>
          </a:p>
          <a:p>
            <a:r>
              <a:t>• Trendify Pay: Secure and seamless digital payments.</a:t>
            </a:r>
          </a:p>
          <a:p>
            <a:r>
              <a:t>• Trendify Softwares: Custom AI-driven business solutions.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Unique Value Proposition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✔ AI-Powered E-commerce – Automated personalization &amp; vendor support.</a:t>
            </a:r>
          </a:p>
          <a:p>
            <a:r>
              <a:t>✔ Seamless Payments – Instant vendor settlements with low fees.</a:t>
            </a:r>
          </a:p>
          <a:p>
            <a:r>
              <a:t>✔ Full Vendor Control – Unlike Jumia, vendors handle their own payments.</a:t>
            </a:r>
          </a:p>
          <a:p>
            <a:r>
              <a:t>✔ Scalable AI Solutions – Smart decision-making &amp; analytics.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Revenue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Marketplace Commission: 0.55% + 1% service fee on sales over 50 KES.</a:t>
            </a:r>
          </a:p>
          <a:p>
            <a:r>
              <a:t>• AI &amp; Software Sales: Custom AI tools &amp; business automation.</a:t>
            </a:r>
          </a:p>
          <a:p>
            <a:r>
              <a:t>• Payment Processing Fees: Small fee for Trendify Pay transactions.</a:t>
            </a:r>
          </a:p>
          <a:p>
            <a:r>
              <a:t>• Subscription &amp; Premium Features: Advanced analytics &amp; vendor tools.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Competitive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| Feature | Jumia | Shopify | Trendify |</a:t>
            </a:r>
          </a:p>
          <a:p>
            <a:r>
              <a:t>|---------|-------|---------|----------|</a:t>
            </a:r>
          </a:p>
          <a:p>
            <a:r>
              <a:t>| AI Chatbot (Tiff) | No | No | Yes |</a:t>
            </a:r>
          </a:p>
          <a:p>
            <a:r>
              <a:t>| Vendor Full Control | No | Yes | Yes |</a:t>
            </a:r>
          </a:p>
          <a:p>
            <a:r>
              <a:t>| Direct Vendor Payments | No | No | Yes |</a:t>
            </a:r>
          </a:p>
          <a:p>
            <a:r>
              <a:t>| Custom AI Solutions | No | No | Yes |</a:t>
            </a:r>
          </a:p>
          <a:p>
            <a:r>
              <a:t>| Local Market Focus | No | No | Yes |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Investment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Raising: $5M for AI expansion, market growth, and Trendify Pay scaling.</a:t>
            </a:r>
          </a:p>
          <a:p>
            <a:r>
              <a:t>• Use of Funds:</a:t>
            </a:r>
          </a:p>
          <a:p>
            <a:r>
              <a:t>  - 40%: AI &amp; Software Development</a:t>
            </a:r>
          </a:p>
          <a:p>
            <a:r>
              <a:t>  - 30%: Market Expansion &amp; Customer Acquisition</a:t>
            </a:r>
          </a:p>
          <a:p>
            <a:r>
              <a:t>  - 20%: Infrastructure &amp; Security</a:t>
            </a:r>
          </a:p>
          <a:p>
            <a:r>
              <a:t>  - 10%: Team &amp; Operations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Vision for the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2025: Expand across East Africa with AI-powered e-commerce.</a:t>
            </a:r>
          </a:p>
          <a:p>
            <a:r>
              <a:t>• 2026: Nationwide launch of Trendify Pay &amp; AI-driven analytics.</a:t>
            </a:r>
          </a:p>
          <a:p>
            <a:r>
              <a:t>• 2027: Dominate AI &amp; fintech markets in Africa.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Join Us in Building the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Trendify Group is the future of AI-driven e-commerce and digital payments.</a:t>
            </a:r>
          </a:p>
          <a:p>
            <a:r>
              <a:t>We invite investors to be part of Africa’s next big tech revolution.</a:t>
            </a:r>
          </a:p>
          <a:p>
            <a:r>
              <a:t>📩 Contact Us: invest@trendify.co.ke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